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147481186" r:id="rId2"/>
    <p:sldId id="256" r:id="rId3"/>
    <p:sldId id="257" r:id="rId4"/>
    <p:sldId id="261" r:id="rId5"/>
    <p:sldId id="260" r:id="rId6"/>
    <p:sldId id="2147482866" r:id="rId7"/>
    <p:sldId id="2147482867" r:id="rId8"/>
    <p:sldId id="2147482868" r:id="rId9"/>
    <p:sldId id="21474828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63"/>
  </p:normalViewPr>
  <p:slideViewPr>
    <p:cSldViewPr snapToGrid="0">
      <p:cViewPr varScale="1">
        <p:scale>
          <a:sx n="117" d="100"/>
          <a:sy n="117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1BF6-5630-1D40-A105-371368E29663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7AF4B-B474-684D-828C-E54CF3ED1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as supporting material if needed with the client to go deeper into Tuning Studio details around prompt tuning techniques and roadmap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Group Name / DOC ID / Month XX, 2022 / © 2022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7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EE13-CE15-E236-0227-C019B2BD9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C5B7A-981E-F25F-32B9-9DE56CB3C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BCC4-11EA-1848-5889-7584E02B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DE18F-54CD-2159-1AF5-683B5370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C30C-E213-0FA1-3505-220AB3DF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5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E757-BB03-2951-AF10-4C13BBE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512A4-8A62-1376-0818-9F351935C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CCF5-528E-341D-B05B-B81C9A83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E6671-9EFE-91B5-6BB0-56FD67F4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E0DB5-CBEB-FC49-BD4E-09A6148A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3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171155-0CF7-E015-3919-6CDE5D93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7E47-5AB6-F119-7685-2DD8C6CA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160A-9D97-E68A-4347-DB30358D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468D-8012-9780-ADC9-21D625E0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1693-FA09-5643-8451-6A59E6D4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19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192024"/>
            <a:ext cx="2477765" cy="2286795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9" cy="5715795"/>
          </a:xfrm>
        </p:spPr>
        <p:txBody>
          <a:bodyPr/>
          <a:lstStyle>
            <a:lvl1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1" y="284957"/>
            <a:ext cx="2474589" cy="5715795"/>
          </a:xfrm>
        </p:spPr>
        <p:txBody>
          <a:bodyPr/>
          <a:lstStyle>
            <a:lvl1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13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21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CEECD73-1869-3DB0-AA71-BA42764011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9"/>
            <a:ext cx="2477765" cy="190500"/>
          </a:xfrm>
        </p:spPr>
        <p:txBody>
          <a:bodyPr/>
          <a:lstStyle/>
          <a:p>
            <a:r>
              <a:rPr lang="en-US" dirty="0"/>
              <a:t>IBM Software | © 2023 IBM Corporation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0494686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267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05FC-556D-FE1B-C9B0-7A38F018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1403-A1B5-B93A-6A09-41C6154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E2410-3618-1354-F95E-CB1DA59F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A6067-A163-14B4-FA12-E7F70968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A05D2-128D-FC95-21F8-086CD2D0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8639-CE3D-DCE1-9480-D10F93C0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F7C17-E3E7-77E8-2D41-461A19540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CD10-778C-9D62-7699-1BC5A506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BD82-82E9-087E-506F-1811D9D1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48F8-46A5-B118-2372-528AAC6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6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0E75-2D6A-246A-F4ED-80ADF8C8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0E2D-A01C-5857-0655-5D2C178D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D8E95-9FCC-7B3C-231E-DEDCC2345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B0645-6037-FFFE-7C2A-68549D3C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AA8C9-F82E-177E-934D-3ABA6ADA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787BD-64D1-DE83-DA4D-1BFCA2A6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4DD7-0DCB-A19F-08DE-DB1A4139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4EE85-D366-CC43-2650-14B9F997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B0006-D6DC-BB0B-E953-775A8D10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D68FC-19E8-7FE4-6FF3-9065A93FE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7893F-D2EF-29C1-8656-F40E63CE5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0703A-A786-C9D5-C5C2-023A09FF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A79E0-5DC9-D7B8-736D-878A7313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0E97E-EB20-EA18-99A9-7479DC7C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5969-9A76-F120-8DDF-72F30B8D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82718-2EF6-0C9C-C3DA-29FE2A51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AE6B3-CB66-28CB-20BB-518A175E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7E7B8-CAB0-2BC4-236C-62032544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28522-89D5-8EE3-6C73-0A633224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8C8EC-A973-E7CE-ACDB-C1FC630B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FA02A-83D2-3A76-1A6E-C0B3E1AC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F8B3-9840-2455-45A8-86F1EA94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54000-C57A-22BA-01BE-C9423343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44F0A-74FE-D23C-571C-53F81E228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DC736-BEF4-0522-FFDE-1D5DB9CA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4D294-4321-5166-7816-5462A20E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DD824-A2E2-DAF5-FF91-22F9AC3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9147-0396-5D67-116F-F591E7A3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5879D-70D4-FC4F-3083-98D15626F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D7CB9-0134-A255-138F-FD1375C6D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C82D0-0CC0-02D5-D651-92735108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B46E8-0253-9599-5788-1FA6BB38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AFDA5-5722-4240-7D0F-D03B22E2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00C97-CE9E-9FF6-D350-66E10B2F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68608-6941-93E4-C1A6-B84702E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426C-3C54-919D-B0B2-0F6FFA101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26858F-7FD0-274A-BBD6-E942C9B6C01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7F02E-5650-8038-0C0F-05E875367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36E6-080D-9B74-1E6C-3BF2B372E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002C6-BAA2-0647-BABE-83331BD1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4"/>
            <a:ext cx="5692672" cy="5553448"/>
          </a:xfrm>
        </p:spPr>
        <p:txBody>
          <a:bodyPr vert="horz" lIns="0" tIns="0" rIns="0" bIns="0" rtlCol="0" anchor="t">
            <a:normAutofit/>
          </a:bodyPr>
          <a:lstStyle/>
          <a:p>
            <a:b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IBM Plex Sans" panose="020B0503050203000203" pitchFamily="34" charset="0"/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Real World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Usecase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RETREIVAL  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AUGMENTED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GENERATION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</a:b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(RAG)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m" panose="020B0503050203000203" pitchFamily="34" charset="0"/>
              </a:rPr>
              <a:t>x</a:t>
            </a:r>
            <a:r>
              <a:rPr lang="en-US" sz="1867" dirty="0">
                <a:latin typeface="IBM Plex Sans Medm" panose="020B0503050203000203" pitchFamily="34" charset="0"/>
              </a:rPr>
              <a:t>.ai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E143-24BF-A8A5-2E1E-A9FA465D1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519DC-DCBA-4D22-946D-0ED86231D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a diagram of a process&#10;&#10;AI-generated content may be incorrect.">
            <a:extLst>
              <a:ext uri="{FF2B5EF4-FFF2-40B4-BE49-F238E27FC236}">
                <a16:creationId xmlns:a16="http://schemas.microsoft.com/office/drawing/2014/main" id="{F13CB71F-5B4D-6FF0-5C81-ED00745E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4"/>
            <a:ext cx="12193823" cy="68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237CF-EB74-079B-1AD5-AC0ADCEF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686F-FB36-9E4F-61C1-801395A7B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73335-E2E5-2AD8-640F-4869D0A06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FBFB5B63-0DDE-B3A2-BBC7-49D3BF83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35"/>
            <a:ext cx="11819965" cy="661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5BA9-97B4-10D8-94FC-358D5D48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829"/>
            <a:ext cx="10515600" cy="435429"/>
          </a:xfrm>
        </p:spPr>
        <p:txBody>
          <a:bodyPr>
            <a:normAutofit fontScale="90000"/>
          </a:bodyPr>
          <a:lstStyle/>
          <a:p>
            <a:r>
              <a:rPr lang="en-US" dirty="0"/>
              <a:t>Chunking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1BEDFA-5967-428D-681C-24F3C4141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42" y="751114"/>
            <a:ext cx="10703858" cy="6281301"/>
          </a:xfrm>
        </p:spPr>
      </p:pic>
    </p:spTree>
    <p:extLst>
      <p:ext uri="{BB962C8B-B14F-4D97-AF65-F5344CB8AC3E}">
        <p14:creationId xmlns:p14="http://schemas.microsoft.com/office/powerpoint/2010/main" val="37069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E2D4-8B79-660F-DE61-2FD99F70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3670-DBA5-511B-4FE0-4B24C43D7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16A05-CDF5-373A-C954-5578F2414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wedding&#10;&#10;AI-generated content may be incorrect.">
            <a:extLst>
              <a:ext uri="{FF2B5EF4-FFF2-40B4-BE49-F238E27FC236}">
                <a16:creationId xmlns:a16="http://schemas.microsoft.com/office/drawing/2014/main" id="{499CFFCC-2F97-38B8-BECB-E7D920DE8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632"/>
            <a:ext cx="12256017" cy="68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7DB2-4D24-E35F-175B-DE96A321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95" y="563732"/>
            <a:ext cx="8189192" cy="2286795"/>
          </a:xfrm>
        </p:spPr>
        <p:txBody>
          <a:bodyPr vert="horz" lIns="0" tIns="0" rIns="0" bIns="0" rtlCol="0" anchor="t">
            <a:normAutofit fontScale="90000"/>
          </a:bodyPr>
          <a:lstStyle/>
          <a:p>
            <a:pPr defTabSz="3250388"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Embeddings</a:t>
            </a:r>
            <a:b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IBM Plex Sans" panose="020B0503050203000203" pitchFamily="34" charset="0"/>
              </a:rPr>
            </a:br>
            <a:b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IBM Plex Sans" panose="020B0503050203000203" pitchFamily="34" charset="0"/>
              </a:rPr>
            </a:br>
            <a:br>
              <a:rPr lang="en-US" sz="3200" dirty="0">
                <a:solidFill>
                  <a:srgbClr val="000000"/>
                </a:solidFill>
                <a:latin typeface="IBM Plex Sans" panose="020B0503050203000203" pitchFamily="34" charset="0"/>
              </a:rPr>
            </a:br>
            <a:br>
              <a:rPr lang="en-US" sz="3200" i="1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sz="32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pic>
        <p:nvPicPr>
          <p:cNvPr id="4102" name="Picture 6" descr="Lesson 3] Deeplearning.ai on Langchain: chat with your data: vector stores  | by Julian Harris | TheAIEngineer | Medium">
            <a:extLst>
              <a:ext uri="{FF2B5EF4-FFF2-40B4-BE49-F238E27FC236}">
                <a16:creationId xmlns:a16="http://schemas.microsoft.com/office/drawing/2014/main" id="{97888A5F-6089-4EB7-A4D3-B876CEEEF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/>
          <a:stretch/>
        </p:blipFill>
        <p:spPr bwMode="auto">
          <a:xfrm>
            <a:off x="1183032" y="1197106"/>
            <a:ext cx="107156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2844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FB62-EADF-617F-11F2-BAD0C0A3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A2AC2-7882-C4C1-3920-85CB1C395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49C4A-C3C5-BC95-CF58-C586771943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line of objects&#10;&#10;AI-generated content may be incorrect.">
            <a:extLst>
              <a:ext uri="{FF2B5EF4-FFF2-40B4-BE49-F238E27FC236}">
                <a16:creationId xmlns:a16="http://schemas.microsoft.com/office/drawing/2014/main" id="{92A02B5F-ACD4-0B71-8747-2FD13C2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81"/>
            <a:ext cx="11820436" cy="64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3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4994-B9F9-62A1-C46B-DFAB26D0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BD805-86B0-38BC-272F-478480E84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596A-7838-A4E2-AC01-982DE1FF0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C577763-5B0A-1B7F-1AE8-5E5D8800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1"/>
            <a:ext cx="12115800" cy="67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17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5E07-315E-AE4B-1888-76D29D3F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18BA4-9FCE-7B76-8486-9FED4D58E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FF177-BDA0-205A-51AD-5BDF4E9FA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76D58DC-E40D-EE7E-F4EC-61FD7D1E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" y="0"/>
            <a:ext cx="12172430" cy="68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76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64</Words>
  <Application>Microsoft Macintosh PowerPoint</Application>
  <PresentationFormat>Widescreen</PresentationFormat>
  <Paragraphs>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IBM Plex Sans</vt:lpstr>
      <vt:lpstr>IBM Plex Sans Light</vt:lpstr>
      <vt:lpstr>IBM Plex Sans Medm</vt:lpstr>
      <vt:lpstr>Office Theme</vt:lpstr>
      <vt:lpstr> Real World Usecase    RETREIVAL   AUGMENTED GENERATION (RAG)</vt:lpstr>
      <vt:lpstr>PowerPoint Presentation</vt:lpstr>
      <vt:lpstr>PowerPoint Presentation</vt:lpstr>
      <vt:lpstr>Chunking</vt:lpstr>
      <vt:lpstr>PowerPoint Presentation</vt:lpstr>
      <vt:lpstr>Embeddings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 P</dc:creator>
  <cp:lastModifiedBy>Suman P</cp:lastModifiedBy>
  <cp:revision>1</cp:revision>
  <dcterms:created xsi:type="dcterms:W3CDTF">2025-02-20T05:36:21Z</dcterms:created>
  <dcterms:modified xsi:type="dcterms:W3CDTF">2025-02-20T05:45:29Z</dcterms:modified>
</cp:coreProperties>
</file>